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4" r:id="rId9"/>
    <p:sldId id="263" r:id="rId10"/>
    <p:sldId id="264" r:id="rId11"/>
    <p:sldId id="266" r:id="rId12"/>
    <p:sldId id="267" r:id="rId13"/>
    <p:sldId id="268" r:id="rId14"/>
    <p:sldId id="269" r:id="rId15"/>
    <p:sldId id="294" r:id="rId16"/>
    <p:sldId id="270" r:id="rId17"/>
    <p:sldId id="293" r:id="rId18"/>
    <p:sldId id="271" r:id="rId19"/>
    <p:sldId id="274" r:id="rId20"/>
    <p:sldId id="272" r:id="rId21"/>
    <p:sldId id="275" r:id="rId22"/>
    <p:sldId id="286" r:id="rId23"/>
    <p:sldId id="276" r:id="rId24"/>
    <p:sldId id="277" r:id="rId25"/>
    <p:sldId id="278" r:id="rId26"/>
    <p:sldId id="279" r:id="rId27"/>
    <p:sldId id="280" r:id="rId28"/>
    <p:sldId id="282" r:id="rId29"/>
    <p:sldId id="281" r:id="rId30"/>
    <p:sldId id="283" r:id="rId31"/>
    <p:sldId id="287" r:id="rId32"/>
    <p:sldId id="285" r:id="rId33"/>
    <p:sldId id="288" r:id="rId34"/>
    <p:sldId id="290" r:id="rId35"/>
    <p:sldId id="291" r:id="rId36"/>
    <p:sldId id="292" r:id="rId37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98" autoAdjust="0"/>
    <p:restoredTop sz="75478" autoAdjust="0"/>
  </p:normalViewPr>
  <p:slideViewPr>
    <p:cSldViewPr>
      <p:cViewPr varScale="1">
        <p:scale>
          <a:sx n="95" d="100"/>
          <a:sy n="95" d="100"/>
        </p:scale>
        <p:origin x="-1416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시간</c:v>
                </c:pt>
              </c:strCache>
            </c:strRef>
          </c:tx>
          <c:dLbls>
            <c:dLbl>
              <c:idx val="1"/>
              <c:layout>
                <c:manualLayout>
                  <c:x val="6.5542122303870992E-2"/>
                  <c:y val="-0.2885618411312673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</c:dLbl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호흡한 시간</c:v>
                </c:pt>
                <c:pt idx="1">
                  <c:v>삽질한 시간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</c:v>
                </c:pt>
                <c:pt idx="1">
                  <c:v>53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56836958591902487"/>
          <c:y val="0.26886547456270815"/>
          <c:w val="0.41431745679051529"/>
          <c:h val="0.462269050874583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media/image1.png>
</file>

<file path=ppt/media/image10.gif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40.jpeg>
</file>

<file path=ppt/media/image41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0995-001C-4BF1-8D31-6C06ECB6CE40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88990-D94D-4255-8B6B-CE1DE039FF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250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안녕하세요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저희 웹 서비스 개발 프로젝트 발표를 시작하겠습니다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080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</a:t>
            </a:r>
            <a:r>
              <a:rPr lang="ko-KR" altLang="en-US" dirty="0" smtClean="0"/>
              <a:t>저희가 </a:t>
            </a:r>
            <a:r>
              <a:rPr lang="en-US" altLang="ko-KR" dirty="0" smtClean="0"/>
              <a:t>GDG</a:t>
            </a:r>
            <a:r>
              <a:rPr lang="ko-KR" altLang="en-US" dirty="0" smtClean="0"/>
              <a:t>동방에서 처음으로 회의할 때 사진입니다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701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</a:t>
            </a:r>
            <a:r>
              <a:rPr lang="ko-KR" altLang="en-US" dirty="0" smtClean="0"/>
              <a:t>저희 </a:t>
            </a:r>
            <a:r>
              <a:rPr lang="ko-KR" altLang="en-US" dirty="0" err="1" smtClean="0"/>
              <a:t>커피베이</a:t>
            </a:r>
            <a:r>
              <a:rPr lang="ko-KR" altLang="en-US" dirty="0" smtClean="0"/>
              <a:t> 지정석입니다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315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</a:t>
            </a:r>
            <a:r>
              <a:rPr lang="ko-KR" altLang="en-US" dirty="0" smtClean="0"/>
              <a:t>저희는 이렇게 한 페이지도 안 되는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코드부터 시작했습니다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477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</a:t>
            </a:r>
            <a:r>
              <a:rPr lang="ko-KR" altLang="en-US" dirty="0" smtClean="0"/>
              <a:t>매번 이렇게 </a:t>
            </a:r>
            <a:r>
              <a:rPr lang="ko-KR" altLang="en-US" dirty="0" err="1" smtClean="0"/>
              <a:t>스터디</a:t>
            </a:r>
            <a:r>
              <a:rPr lang="ko-KR" altLang="en-US" dirty="0" smtClean="0"/>
              <a:t> 일지를 </a:t>
            </a:r>
            <a:r>
              <a:rPr lang="ko-KR" altLang="en-US" dirty="0" err="1" smtClean="0"/>
              <a:t>썼구요</a:t>
            </a:r>
            <a:r>
              <a:rPr lang="en-US" altLang="ko-KR" dirty="0" smtClean="0"/>
              <a:t>,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아래는 </a:t>
            </a:r>
            <a:r>
              <a:rPr lang="ko-KR" altLang="en-US" dirty="0" err="1" smtClean="0"/>
              <a:t>구글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행아웃으로</a:t>
            </a:r>
            <a:r>
              <a:rPr lang="ko-KR" altLang="en-US" dirty="0" smtClean="0"/>
              <a:t> 회의를 할 때 사진입니다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467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400" dirty="0" smtClean="0"/>
              <a:t>(</a:t>
            </a:r>
            <a:r>
              <a:rPr lang="ko-KR" altLang="en-US" sz="1400" dirty="0" smtClean="0"/>
              <a:t>재민</a:t>
            </a:r>
            <a:r>
              <a:rPr lang="en-US" altLang="ko-KR" sz="1400" dirty="0" smtClean="0"/>
              <a:t>) </a:t>
            </a:r>
            <a:r>
              <a:rPr lang="ko-KR" altLang="en-US" sz="1400" dirty="0" smtClean="0"/>
              <a:t>시간이 지나면서 둘 다 머리를 뜯기 시작했습니다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한참 삽질하면서 고통 받을 때 사진입니다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803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</a:t>
            </a:r>
            <a:r>
              <a:rPr lang="ko-KR" altLang="en-US" dirty="0" smtClean="0"/>
              <a:t>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046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한 달이 지나면서 머리도 많이 자랐습니다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04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삽자루</a:t>
            </a:r>
            <a:r>
              <a:rPr lang="ko-KR" altLang="en-US" dirty="0" smtClean="0"/>
              <a:t> 들고 설치던 저희를 구원해주셨습니다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저희의 </a:t>
            </a:r>
            <a:r>
              <a:rPr lang="ko-KR" altLang="en-US" dirty="0" err="1" smtClean="0"/>
              <a:t>스터디는</a:t>
            </a:r>
            <a:r>
              <a:rPr lang="ko-KR" altLang="en-US" dirty="0" smtClean="0"/>
              <a:t> 생활코딩의 </a:t>
            </a:r>
            <a:r>
              <a:rPr lang="ko-KR" altLang="en-US" dirty="0" err="1" smtClean="0"/>
              <a:t>이고잉님과</a:t>
            </a:r>
            <a:r>
              <a:rPr lang="ko-KR" altLang="en-US" dirty="0" smtClean="0"/>
              <a:t> 함께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522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1</a:t>
            </a:r>
            <a:r>
              <a:rPr lang="ko-KR" altLang="en-US" dirty="0" smtClean="0"/>
              <a:t>주일에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일 꼴로 총 </a:t>
            </a:r>
            <a:r>
              <a:rPr lang="en-US" altLang="ko-KR" dirty="0" smtClean="0"/>
              <a:t>13</a:t>
            </a:r>
            <a:r>
              <a:rPr lang="ko-KR" altLang="en-US" dirty="0" smtClean="0"/>
              <a:t>번의 </a:t>
            </a:r>
            <a:r>
              <a:rPr lang="ko-KR" altLang="en-US" dirty="0" err="1" smtClean="0"/>
              <a:t>스터디를</a:t>
            </a:r>
            <a:r>
              <a:rPr lang="ko-KR" altLang="en-US" dirty="0" smtClean="0"/>
              <a:t> 진행했습니다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4322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약 </a:t>
            </a:r>
            <a:r>
              <a:rPr lang="en-US" altLang="ko-KR" dirty="0" smtClean="0"/>
              <a:t>60</a:t>
            </a:r>
            <a:r>
              <a:rPr lang="ko-KR" altLang="en-US" dirty="0" smtClean="0"/>
              <a:t>시간 이상 둘이 함께 </a:t>
            </a:r>
            <a:r>
              <a:rPr lang="ko-KR" altLang="en-US" dirty="0" err="1" smtClean="0"/>
              <a:t>스터디를</a:t>
            </a:r>
            <a:r>
              <a:rPr lang="ko-KR" altLang="en-US" dirty="0" smtClean="0"/>
              <a:t>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96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발표 순서는 기승전결 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이쯤에서 서서히 긴장감이 오를 겁니다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5950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숨 쉴 시간이 없을 정도로 삽질만 계속 했던 것 같습니다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0593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커피만 엄청 마셨습니다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057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계산을 해보니 최저시급에도 못 미치는 시급 </a:t>
            </a:r>
            <a:r>
              <a:rPr lang="en-US" altLang="ko-KR" dirty="0" smtClean="0"/>
              <a:t>1930</a:t>
            </a:r>
            <a:r>
              <a:rPr lang="ko-KR" altLang="en-US" dirty="0" smtClean="0"/>
              <a:t>원짜리 </a:t>
            </a:r>
            <a:r>
              <a:rPr lang="ko-KR" altLang="en-US" dirty="0" err="1" smtClean="0"/>
              <a:t>스터디</a:t>
            </a:r>
            <a:r>
              <a:rPr lang="ko-KR" altLang="en-US" dirty="0" smtClean="0"/>
              <a:t> 시간이었습니다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6322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407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그럴만한 가치가 분명히 있었습니다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4383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저희는 정말 아무</a:t>
            </a:r>
            <a:r>
              <a:rPr lang="en-US" altLang="ko-KR" dirty="0" smtClean="0"/>
              <a:t>- </a:t>
            </a:r>
            <a:r>
              <a:rPr lang="ko-KR" altLang="en-US" dirty="0" smtClean="0"/>
              <a:t>것도 몰랐거든요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실제 이 질문을 서로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7671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저희는 백지 상태의 도화지와 같았습니다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돌대가리였어요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7280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이제 저희의 </a:t>
            </a:r>
            <a:r>
              <a:rPr lang="ko-KR" altLang="en-US" dirty="0" err="1" smtClean="0"/>
              <a:t>백퍼센트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핸드메이드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수공예 홈페이지를 보여드리겠습니다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코드 한 줄 한 줄 직접 짰습니다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590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정말 </a:t>
            </a:r>
            <a:r>
              <a:rPr lang="ko-KR" altLang="en-US" dirty="0" err="1" smtClean="0"/>
              <a:t>보잘</a:t>
            </a:r>
            <a:r>
              <a:rPr lang="ko-KR" altLang="en-US" dirty="0" smtClean="0"/>
              <a:t> 것 없지만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저희가 한 달</a:t>
            </a:r>
            <a:r>
              <a:rPr lang="ko-KR" altLang="en-US" baseline="0" dirty="0" smtClean="0"/>
              <a:t> 동안 이렇게 할 수 있었던 원동력은</a:t>
            </a:r>
            <a:endParaRPr lang="en-US" altLang="ko-KR" baseline="0" dirty="0" smtClean="0"/>
          </a:p>
          <a:p>
            <a:r>
              <a:rPr lang="ko-KR" altLang="en-US" baseline="0" dirty="0" smtClean="0"/>
              <a:t>좋아하는 것을 했기 때문입니다</a:t>
            </a:r>
            <a:r>
              <a:rPr lang="en-US" altLang="ko-KR" baseline="0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76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저희가 한 달 동안</a:t>
            </a:r>
            <a:r>
              <a:rPr lang="ko-KR" altLang="en-US" baseline="0" dirty="0" smtClean="0"/>
              <a:t> 얻어낸 가장 큰 것은 변화입니다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946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왜 </a:t>
            </a:r>
            <a:r>
              <a:rPr lang="en-US" altLang="ko-KR" dirty="0" smtClean="0"/>
              <a:t>GDG</a:t>
            </a:r>
            <a:r>
              <a:rPr lang="ko-KR" altLang="en-US" dirty="0" smtClean="0"/>
              <a:t>에 지원하게 되었는지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프로젝트를 어떻게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과정으로 진행했는지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결과입니다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619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한 달 전의 저희는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이랬지만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4371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물론 지금도 크게 다르지 않지만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그래도 이제 이건 압니다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우리도 할 수 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홈페이지 우리도 만들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야호</a:t>
            </a:r>
            <a:r>
              <a:rPr lang="en-US" altLang="ko-KR" baseline="0" dirty="0" smtClean="0"/>
              <a:t>!!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342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지금까지 정보전자통신공학부 이호연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</a:t>
            </a:r>
            <a:r>
              <a:rPr lang="en-US" altLang="ko-KR" dirty="0" smtClean="0"/>
              <a:t>7</a:t>
            </a:r>
            <a:r>
              <a:rPr lang="ko-KR" altLang="en-US" dirty="0" smtClean="0"/>
              <a:t>학번 더 많은 김재민이었습니다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3517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질문 받겠습니다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601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</a:t>
            </a:r>
            <a:r>
              <a:rPr lang="ko-KR" altLang="en-US" dirty="0" smtClean="0"/>
              <a:t>저는 전자정보공학부 </a:t>
            </a:r>
            <a:r>
              <a:rPr lang="en-US" altLang="ko-KR" dirty="0" smtClean="0"/>
              <a:t>15</a:t>
            </a:r>
            <a:r>
              <a:rPr lang="ko-KR" altLang="en-US" dirty="0" smtClean="0"/>
              <a:t>학번 이호연입니다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저는 컴퓨터학부 김재민입니다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저희 둘의 나이를 합치면 </a:t>
            </a:r>
            <a:r>
              <a:rPr lang="ko-KR" altLang="en-US" dirty="0" err="1" smtClean="0"/>
              <a:t>마흔일곱이구요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학번은 </a:t>
            </a:r>
            <a:r>
              <a:rPr lang="en-US" altLang="ko-KR" dirty="0" smtClean="0"/>
              <a:t>7</a:t>
            </a:r>
            <a:r>
              <a:rPr lang="ko-KR" altLang="en-US" dirty="0" smtClean="0"/>
              <a:t>학번 차이입니다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7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그리고 저희 </a:t>
            </a:r>
            <a:r>
              <a:rPr lang="ko-KR" altLang="en-US" dirty="0" err="1" smtClean="0"/>
              <a:t>멘토님들께</a:t>
            </a:r>
            <a:r>
              <a:rPr lang="ko-KR" altLang="en-US" dirty="0" smtClean="0"/>
              <a:t> 감사의 말씀을 전합니다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다들 굉장한 도움을 주셨습니다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086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제가 </a:t>
            </a:r>
            <a:r>
              <a:rPr lang="en-US" altLang="ko-KR" dirty="0" smtClean="0"/>
              <a:t>GDG</a:t>
            </a:r>
            <a:r>
              <a:rPr lang="ko-KR" altLang="en-US" dirty="0" smtClean="0"/>
              <a:t>에 지원하게 된 이유는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--.</a:t>
            </a:r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각자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662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제가 </a:t>
            </a:r>
            <a:r>
              <a:rPr lang="en-US" altLang="ko-KR" dirty="0" smtClean="0"/>
              <a:t>GDG</a:t>
            </a:r>
            <a:r>
              <a:rPr lang="ko-KR" altLang="en-US" dirty="0" smtClean="0"/>
              <a:t>에 지원하게 된 이유는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--.</a:t>
            </a:r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각자</a:t>
            </a:r>
            <a:r>
              <a:rPr lang="en-US" altLang="ko-KR" baseline="0" dirty="0" smtClean="0"/>
              <a:t>)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116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저희의 목표는 이 언어들을 사용해서 웹 서비스를 개발하는 것이었습니다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재민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이때 저희가 중점적으로 생각했던 것은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처음부터 끝까지 직접 공부를 하며 만드는 것이었습니다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728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호연</a:t>
            </a:r>
            <a:r>
              <a:rPr lang="en-US" altLang="ko-KR" dirty="0" smtClean="0"/>
              <a:t>) </a:t>
            </a:r>
            <a:r>
              <a:rPr lang="ko-KR" altLang="en-US" dirty="0" smtClean="0"/>
              <a:t>그렇게 저희의 삽질은 시작되었습니다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8990-D94D-4255-8B6B-CE1DE039FFB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718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8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812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61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44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928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961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521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81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301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2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37C1B63-00E0-400F-A25A-DA3B5BBA473F}" type="datetimeFigureOut">
              <a:rPr lang="ko-KR" altLang="en-US" smtClean="0"/>
              <a:t>2015-05-09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F0F40DA-7C36-415F-8D22-0E183302C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43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 userDrawn="1"/>
        </p:nvSpPr>
        <p:spPr>
          <a:xfrm>
            <a:off x="-2778" y="4802572"/>
            <a:ext cx="9146778" cy="342900"/>
          </a:xfrm>
          <a:prstGeom prst="rect">
            <a:avLst/>
          </a:prstGeom>
          <a:solidFill>
            <a:srgbClr val="2683C6"/>
          </a:solidFill>
          <a:ln w="15875" cap="flat" cmpd="sng" algn="ctr">
            <a:noFill/>
            <a:prstDash val="solid"/>
          </a:ln>
          <a:effectLst/>
        </p:spPr>
      </p:sp>
      <p:sp>
        <p:nvSpPr>
          <p:cNvPr id="15" name="Rectangle 8"/>
          <p:cNvSpPr/>
          <p:nvPr userDrawn="1"/>
        </p:nvSpPr>
        <p:spPr>
          <a:xfrm>
            <a:off x="-5938" y="4764585"/>
            <a:ext cx="9149938" cy="48006"/>
          </a:xfrm>
          <a:prstGeom prst="rect">
            <a:avLst/>
          </a:prstGeom>
          <a:solidFill>
            <a:srgbClr val="1CADE4"/>
          </a:solidFill>
          <a:ln w="15875" cap="flat" cmpd="sng" algn="ctr">
            <a:noFill/>
            <a:prstDash val="solid"/>
          </a:ln>
          <a:effectLst/>
        </p:spPr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941" y="4849369"/>
            <a:ext cx="785555" cy="27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7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115" y="1424514"/>
            <a:ext cx="2885668" cy="1003220"/>
          </a:xfrm>
          <a:prstGeom prst="rect">
            <a:avLst/>
          </a:prstGeom>
        </p:spPr>
      </p:pic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724894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웹 서비스 개발 프로젝트</a:t>
            </a: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부제목 2"/>
          <p:cNvSpPr txBox="1">
            <a:spLocks/>
          </p:cNvSpPr>
          <p:nvPr/>
        </p:nvSpPr>
        <p:spPr>
          <a:xfrm>
            <a:off x="19174" y="2211710"/>
            <a:ext cx="9144000" cy="480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  <a:cs typeface="함초롬바탕" panose="02030604000101010101" pitchFamily="18" charset="-127"/>
              </a:rPr>
              <a:t>x</a:t>
            </a:r>
            <a:endParaRPr lang="ko-KR" altLang="en-US" sz="1400" dirty="0">
              <a:solidFill>
                <a:schemeClr val="bg1">
                  <a:lumMod val="7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550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ronica\Desktop\GDG SSU 웹 개발 프로젝트 발표자료\스터디사진\1\IMG_20150402_14113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1" y="20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bronica\Desktop\GDG SSU 웹 개발 프로젝트 발표자료\스터디사진\1\IMG_20150402_14313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1" y="20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bronica\Desktop\GDG SSU 웹 개발 프로젝트 발표자료\스터디사진\1\IMG_20150402_14441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36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bronica\Desktop\GDG SSU 웹 개발 프로젝트 발표자료\스터디사진\1\IMG_20150403_15283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0" y="236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573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C:\Users\bronica\Desktop\GDG SSU 웹 개발 프로젝트 발표자료\스터디사진\1\IMG_20150403_15475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8186"/>
            <a:ext cx="2879998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7" descr="C:\Users\bronica\Desktop\GDG SSU 웹 개발 프로젝트 발표자료\스터디사진\1\IMG_20150405_18173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0" y="208185"/>
            <a:ext cx="2880000" cy="216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C:\Users\bronica\Desktop\GDG SSU 웹 개발 프로젝트 발표자료\스터디사진\1\IMG_20150407_20474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1" y="236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9" descr="C:\Users\bronica\Desktop\GDG SSU 웹 개발 프로젝트 발표자료\스터디사진\1\IMG_20150407_204939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0" y="236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14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bronica\Desktop\GDG SSU 웹 개발 프로젝트 발표자료\스터디사진\2\IMG_20150409_16472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69" y="208185"/>
            <a:ext cx="2880001" cy="216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bronica\Desktop\GDG SSU 웹 개발 프로젝트 발표자료\스터디사진\2\IMG_20150413_21245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0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bronica\Desktop\GDG SSU 웹 개발 프로젝트 발표자료\스터디사진\2\IMG_20150414_20292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9" y="2368185"/>
            <a:ext cx="2879999" cy="215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bronica\Desktop\GDG SSU 웹 개발 프로젝트 발표자료\스터디사진\2\IMG_20150414_203819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0" y="208186"/>
            <a:ext cx="287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46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bronica\Desktop\GDG SSU 웹 개발 프로젝트 발표자료\스터디사진\2\IMG_20150415_13214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9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bronica\Desktop\GDG SSU 웹 개발 프로젝트 발표자료\스터디사진\2\IMG_20150415_2246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bronica\Desktop\GDG SSU 웹 개발 프로젝트 발표자료\스터디사진\2\2015-04-17 22;23;12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 bwMode="auto">
          <a:xfrm>
            <a:off x="1619670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bronica\Desktop\GDG SSU 웹 개발 프로젝트 발표자료\스터디사진\2\2015-04-17 22;23;45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39"/>
          <a:stretch/>
        </p:blipFill>
        <p:spPr bwMode="auto">
          <a:xfrm>
            <a:off x="4499672" y="2368186"/>
            <a:ext cx="282859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46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bronica\Desktop\GDG SSU 웹 개발 프로젝트 발표자료\스터디사진\3\IMG_20150430_19030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9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bronica\Desktop\GDG SSU 웹 개발 프로젝트 발표자료\스터디사진\3\IMG_20150430_21310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bronica\Desktop\GDG SSU 웹 개발 프로젝트 발표자료\스터디사진\3\IMG_20150430_23293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bronica\Desktop\GDG SSU 웹 개발 프로젝트 발표자료\스터디사진\3\IMG_20150430_23294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9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46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bronica\Desktop\GDG SSU 웹 개발 프로젝트 발표자료\스터디사진\4\IMG_20150504_22042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69" y="208184"/>
            <a:ext cx="5760003" cy="4320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33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bronica\Desktop\GDG SSU 웹 개발 프로젝트 발표자료\스터디사진\4\IMG_20150504_22042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72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bronica\Desktop\GDG SSU 웹 개발 프로젝트 발표자료\스터디사진\4\IMG_20150508_18525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69" y="236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bronica\Desktop\GDG SSU 웹 개발 프로젝트 발표자료\스터디사진\4\IMG_20150508_19251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9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C:\Users\bronica\Desktop\GDG SSU 웹 개발 프로젝트 발표자료\스터디사진\4\IMG_20150508_232046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8186"/>
            <a:ext cx="288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14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 txBox="1">
            <a:spLocks/>
          </p:cNvSpPr>
          <p:nvPr/>
        </p:nvSpPr>
        <p:spPr>
          <a:xfrm>
            <a:off x="0" y="262186"/>
            <a:ext cx="9144000" cy="5813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Thanks to </a:t>
            </a:r>
            <a:r>
              <a:rPr lang="ko-KR" alt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이고잉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413" y="971635"/>
            <a:ext cx="5521174" cy="3400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316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150" y="267494"/>
            <a:ext cx="6235700" cy="417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836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150" y="267494"/>
            <a:ext cx="6235700" cy="417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0" y="31502"/>
            <a:ext cx="9144000" cy="4700488"/>
          </a:xfrm>
          <a:prstGeom prst="rect">
            <a:avLst/>
          </a:pr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0" y="2220838"/>
            <a:ext cx="9144000" cy="6389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37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일 간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13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번의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스터디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326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1026" name="Picture 2" descr="C:\Users\bronica\Desktop\GDG SSU 웹 개발 프로젝트 발표자료\figure2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925" y="915566"/>
            <a:ext cx="5998150" cy="334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85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50" y="933450"/>
            <a:ext cx="73533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500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50" y="933450"/>
            <a:ext cx="73533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0" y="31502"/>
            <a:ext cx="9144000" cy="4700488"/>
          </a:xfrm>
          <a:prstGeom prst="rect">
            <a:avLst/>
          </a:pr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0" y="2220838"/>
            <a:ext cx="9144000" cy="6389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스터디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60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시간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747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50" y="933450"/>
            <a:ext cx="73533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0" y="31502"/>
            <a:ext cx="9144000" cy="4700488"/>
          </a:xfrm>
          <a:prstGeom prst="rect">
            <a:avLst/>
          </a:pr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0" y="2220838"/>
            <a:ext cx="9144000" cy="6389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스터디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60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시간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graphicFrame>
        <p:nvGraphicFramePr>
          <p:cNvPr id="2" name="차트 1"/>
          <p:cNvGraphicFramePr/>
          <p:nvPr>
            <p:extLst>
              <p:ext uri="{D42A27DB-BD31-4B8C-83A1-F6EECF244321}">
                <p14:modId xmlns:p14="http://schemas.microsoft.com/office/powerpoint/2010/main" val="1731536611"/>
              </p:ext>
            </p:extLst>
          </p:nvPr>
        </p:nvGraphicFramePr>
        <p:xfrm>
          <a:off x="2699792" y="1073212"/>
          <a:ext cx="5040560" cy="2934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5112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4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/>
          <p:cNvSpPr/>
          <p:nvPr/>
        </p:nvSpPr>
        <p:spPr>
          <a:xfrm>
            <a:off x="0" y="31502"/>
            <a:ext cx="9144000" cy="4700488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부제목 2"/>
          <p:cNvSpPr txBox="1">
            <a:spLocks/>
          </p:cNvSpPr>
          <p:nvPr/>
        </p:nvSpPr>
        <p:spPr>
          <a:xfrm>
            <a:off x="0" y="2220838"/>
            <a:ext cx="9144000" cy="6389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커피 값만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13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만원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982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69954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1871462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180694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2572626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3338304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103982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4869660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5635338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www.wikitree.co.kr/webdata/editor/201208/18/img_20120818150719_9acdfb2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3" t="12422" r="19053"/>
          <a:stretch/>
        </p:blipFill>
        <p:spPr bwMode="auto">
          <a:xfrm>
            <a:off x="6401017" y="3095598"/>
            <a:ext cx="7632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/>
          <p:cNvSpPr/>
          <p:nvPr/>
        </p:nvSpPr>
        <p:spPr>
          <a:xfrm>
            <a:off x="0" y="31502"/>
            <a:ext cx="9144000" cy="4700488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부제목 2"/>
          <p:cNvSpPr txBox="1">
            <a:spLocks/>
          </p:cNvSpPr>
          <p:nvPr/>
        </p:nvSpPr>
        <p:spPr>
          <a:xfrm>
            <a:off x="0" y="2220838"/>
            <a:ext cx="9144000" cy="6389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커피 값만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13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만원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4890684" y="2844798"/>
            <a:ext cx="1193484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부제목 2"/>
          <p:cNvSpPr txBox="1">
            <a:spLocks/>
          </p:cNvSpPr>
          <p:nvPr/>
        </p:nvSpPr>
        <p:spPr>
          <a:xfrm>
            <a:off x="4807246" y="2989121"/>
            <a:ext cx="4661298" cy="6627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13</a:t>
            </a:r>
            <a:r>
              <a:rPr lang="ko-KR" altLang="en-US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만원 </a:t>
            </a:r>
            <a:r>
              <a:rPr lang="en-US" altLang="ko-KR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/ 60</a:t>
            </a:r>
            <a:r>
              <a:rPr lang="ko-KR" altLang="en-US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시간 </a:t>
            </a:r>
            <a:r>
              <a:rPr lang="en-US" altLang="ko-KR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= 1930</a:t>
            </a:r>
            <a:r>
              <a:rPr lang="en-US" altLang="ko-KR" sz="12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won/hour</a:t>
            </a:r>
          </a:p>
          <a:p>
            <a:pPr algn="l"/>
            <a:r>
              <a:rPr lang="en-US" altLang="ko-KR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= </a:t>
            </a:r>
            <a:r>
              <a:rPr lang="ko-KR" altLang="en-US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시간당 </a:t>
            </a:r>
            <a:r>
              <a:rPr lang="en-US" altLang="ko-KR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1930</a:t>
            </a:r>
            <a:r>
              <a:rPr lang="ko-KR" altLang="en-US" sz="18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원을 소모하는 코딩</a:t>
            </a:r>
            <a:endParaRPr lang="ko-KR" altLang="en-US" sz="1100" dirty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612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그럴만한 </a:t>
            </a:r>
            <a:r>
              <a:rPr lang="ko-KR" altLang="en-US" sz="32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가치</a:t>
            </a:r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 있는가</a:t>
            </a:r>
            <a:r>
              <a:rPr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750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있다</a:t>
            </a:r>
            <a:r>
              <a:rPr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068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Before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18434" name="Picture 2" descr="C:\Users\bronica\Desktop\GDG SSU 웹 개발 프로젝트 발표자료\485123_492243504172578_605904618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240" y="987574"/>
            <a:ext cx="6297521" cy="344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46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Before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85" y="1176014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57" y="1176030"/>
            <a:ext cx="1467728" cy="14677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286000" y="3000534"/>
            <a:ext cx="45720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HTML </a:t>
            </a:r>
            <a:r>
              <a:rPr lang="ko-KR" altLang="en-US" sz="14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초딩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때 만져만 봄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CSS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그게 뭐죠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PHP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제로보드</a:t>
            </a: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MySQL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이거 엑셀 아닌가요</a:t>
            </a: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JavaScript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자바는 조금 알아요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11885" y="2931790"/>
            <a:ext cx="4120230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313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1026" name="Picture 2" descr="C:\Users\bronica\Desktop\GDG SSU 웹 개발 프로젝트 발표자료\figure2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925" y="915566"/>
            <a:ext cx="5998150" cy="334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0" y="987574"/>
            <a:ext cx="9144000" cy="326997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부제목 2"/>
          <p:cNvSpPr txBox="1">
            <a:spLocks/>
          </p:cNvSpPr>
          <p:nvPr/>
        </p:nvSpPr>
        <p:spPr>
          <a:xfrm>
            <a:off x="2051720" y="2715766"/>
            <a:ext cx="1152128" cy="5252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 smtClean="0">
                <a:solidFill>
                  <a:srgbClr val="FFC000"/>
                </a:solidFill>
                <a:latin typeface="+mj-lt"/>
                <a:ea typeface="함초롬바탕" panose="02030604000101010101" pitchFamily="18" charset="-127"/>
                <a:cs typeface="함초롬바탕" panose="02030604000101010101" pitchFamily="18" charset="-127"/>
              </a:rPr>
              <a:t>WHY</a:t>
            </a:r>
            <a:endParaRPr lang="ko-KR" altLang="en-US" sz="2000" b="1" dirty="0">
              <a:solidFill>
                <a:srgbClr val="FFC000"/>
              </a:solidFill>
              <a:latin typeface="+mj-lt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9" name="부제목 2"/>
          <p:cNvSpPr txBox="1">
            <a:spLocks/>
          </p:cNvSpPr>
          <p:nvPr/>
        </p:nvSpPr>
        <p:spPr>
          <a:xfrm>
            <a:off x="3995936" y="2715766"/>
            <a:ext cx="1152128" cy="5252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 smtClean="0">
                <a:solidFill>
                  <a:srgbClr val="FFC000"/>
                </a:solidFill>
                <a:latin typeface="+mj-lt"/>
                <a:ea typeface="함초롬바탕" panose="02030604000101010101" pitchFamily="18" charset="-127"/>
                <a:cs typeface="함초롬바탕" panose="02030604000101010101" pitchFamily="18" charset="-127"/>
              </a:rPr>
              <a:t>HOW</a:t>
            </a:r>
            <a:endParaRPr lang="ko-KR" altLang="en-US" sz="2000" b="1" dirty="0">
              <a:solidFill>
                <a:srgbClr val="FFC000"/>
              </a:solidFill>
              <a:latin typeface="+mj-lt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0" name="부제목 2"/>
          <p:cNvSpPr txBox="1">
            <a:spLocks/>
          </p:cNvSpPr>
          <p:nvPr/>
        </p:nvSpPr>
        <p:spPr>
          <a:xfrm>
            <a:off x="6084168" y="2715766"/>
            <a:ext cx="1152128" cy="5252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 smtClean="0">
                <a:solidFill>
                  <a:srgbClr val="FFC000"/>
                </a:solidFill>
                <a:latin typeface="+mj-lt"/>
                <a:ea typeface="함초롬바탕" panose="02030604000101010101" pitchFamily="18" charset="-127"/>
                <a:cs typeface="함초롬바탕" panose="02030604000101010101" pitchFamily="18" charset="-127"/>
              </a:rPr>
              <a:t>SO</a:t>
            </a:r>
            <a:endParaRPr lang="ko-KR" altLang="en-US" sz="2000" b="1" dirty="0">
              <a:solidFill>
                <a:srgbClr val="FFC000"/>
              </a:solidFill>
              <a:latin typeface="+mj-lt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639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처음부터 끝까지 </a:t>
            </a:r>
            <a:r>
              <a:rPr lang="en-US" altLang="ko-KR" sz="32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HAND-MADE</a:t>
            </a:r>
            <a:endParaRPr lang="ko-KR" altLang="en-US" sz="1800" dirty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35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1131590"/>
            <a:ext cx="9144000" cy="309634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좋아하는 것을 하기 때문에</a:t>
            </a:r>
            <a:endParaRPr lang="en-US" altLang="ko-KR" dirty="0" smtClean="0">
              <a:solidFill>
                <a:srgbClr val="FF0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누가 시키지 않아도 한다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2.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상황이 안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돼도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시간을 내서 한다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3.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그리고 즐겁다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" name="부제목 2"/>
          <p:cNvSpPr txBox="1">
            <a:spLocks/>
          </p:cNvSpPr>
          <p:nvPr/>
        </p:nvSpPr>
        <p:spPr>
          <a:xfrm>
            <a:off x="0" y="262186"/>
            <a:ext cx="9144000" cy="5813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왜 때문에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19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1131590"/>
            <a:ext cx="9144000" cy="309634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“ </a:t>
            </a:r>
            <a:r>
              <a:rPr lang="ko-KR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변화 </a:t>
            </a:r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”</a:t>
            </a:r>
          </a:p>
          <a:p>
            <a:pPr>
              <a:lnSpc>
                <a:spcPct val="150000"/>
              </a:lnSpc>
            </a:pP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아무 것도 몰랐던 우리가</a:t>
            </a:r>
            <a:endParaRPr lang="en-US" altLang="ko-KR" sz="20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HTML, CSS, PHP, MySQL, </a:t>
            </a:r>
            <a:r>
              <a:rPr lang="en-US" altLang="ko-KR" sz="20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Javascript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를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읽고 쓸 수 있다</a:t>
            </a:r>
            <a:endParaRPr lang="en-US" altLang="ko-KR" sz="2000" dirty="0" smtClean="0">
              <a:solidFill>
                <a:srgbClr val="FF0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" name="부제목 2"/>
          <p:cNvSpPr txBox="1">
            <a:spLocks/>
          </p:cNvSpPr>
          <p:nvPr/>
        </p:nvSpPr>
        <p:spPr>
          <a:xfrm>
            <a:off x="0" y="262186"/>
            <a:ext cx="9144000" cy="5813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After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171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한 달 전에는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85" y="1176014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57" y="1176030"/>
            <a:ext cx="1467728" cy="14677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286000" y="3000534"/>
            <a:ext cx="45720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HTML </a:t>
            </a:r>
            <a:r>
              <a:rPr lang="ko-KR" altLang="en-US" sz="14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초딩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때 만져만 봄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CSS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그게 뭐죠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PHP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제로보드</a:t>
            </a: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MySQL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이거 엑셀 아닌가요</a:t>
            </a: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JavaScript </a:t>
            </a:r>
            <a:r>
              <a:rPr lang="ko-KR" altLang="en-US" sz="14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자바는 조금 알아요</a:t>
            </a:r>
            <a:endParaRPr lang="en-US" altLang="ko-KR" sz="14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11885" y="2931790"/>
            <a:ext cx="4120230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62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지금은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85" y="1176014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57" y="1176030"/>
            <a:ext cx="1467728" cy="14677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286000" y="3000534"/>
            <a:ext cx="45720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HTML </a:t>
            </a:r>
            <a:r>
              <a:rPr lang="ko-KR" altLang="en-US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할 줄 알아요</a:t>
            </a: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1400" dirty="0" smtClean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CSS HTML</a:t>
            </a:r>
            <a:r>
              <a:rPr lang="ko-KR" altLang="en-US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에 옷 입히는 거요</a:t>
            </a: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PHP HTML</a:t>
            </a:r>
            <a:r>
              <a:rPr lang="ko-KR" altLang="en-US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동적으로 움직이는 서버 언어요</a:t>
            </a: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MySQL </a:t>
            </a:r>
            <a:r>
              <a:rPr lang="ko-KR" altLang="en-US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쿼리 날리면 돼요</a:t>
            </a: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JavaScript </a:t>
            </a:r>
            <a:r>
              <a:rPr lang="ko-KR" altLang="en-US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로그인할 때 메시지 띄워주는 거요</a:t>
            </a:r>
            <a:r>
              <a:rPr lang="en-US" altLang="ko-KR" sz="1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2511885" y="2931790"/>
            <a:ext cx="4120230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25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감사합니다</a:t>
            </a:r>
            <a:endParaRPr lang="ko-KR" altLang="en-US" sz="1800" dirty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153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Q &amp; A</a:t>
            </a:r>
            <a:endParaRPr lang="ko-KR" altLang="en-US" sz="1800" dirty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73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너와 나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297" y="1563638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945" y="1563654"/>
            <a:ext cx="1467728" cy="1467728"/>
          </a:xfrm>
          <a:prstGeom prst="rect">
            <a:avLst/>
          </a:prstGeom>
        </p:spPr>
      </p:pic>
      <p:sp>
        <p:nvSpPr>
          <p:cNvPr id="13" name="부제목 2"/>
          <p:cNvSpPr txBox="1">
            <a:spLocks/>
          </p:cNvSpPr>
          <p:nvPr/>
        </p:nvSpPr>
        <p:spPr>
          <a:xfrm>
            <a:off x="5436096" y="1965966"/>
            <a:ext cx="1614146" cy="6627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= 47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4" name="부제목 2"/>
          <p:cNvSpPr txBox="1">
            <a:spLocks/>
          </p:cNvSpPr>
          <p:nvPr/>
        </p:nvSpPr>
        <p:spPr>
          <a:xfrm>
            <a:off x="2627784" y="1965966"/>
            <a:ext cx="1614146" cy="6627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+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6144" y="3139103"/>
            <a:ext cx="326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이호연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ko-KR" altLang="en-US" sz="1100" dirty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전자정보공학부 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15’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40335" y="3139103"/>
            <a:ext cx="326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김재민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컴퓨터학부 비밀</a:t>
            </a:r>
            <a:r>
              <a:rPr lang="en-US" altLang="ko-KR" sz="11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’</a:t>
            </a:r>
            <a:endParaRPr lang="ko-KR" altLang="en-US" sz="900" strike="sngStrike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6167606" y="2594425"/>
            <a:ext cx="576064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부제목 2"/>
          <p:cNvSpPr txBox="1">
            <a:spLocks/>
          </p:cNvSpPr>
          <p:nvPr/>
        </p:nvSpPr>
        <p:spPr>
          <a:xfrm>
            <a:off x="5292080" y="2701089"/>
            <a:ext cx="3240360" cy="6627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7</a:t>
            </a:r>
            <a:r>
              <a:rPr lang="ko-KR" altLang="en-US" sz="2400" dirty="0" smtClean="0">
                <a:solidFill>
                  <a:srgbClr val="FFC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학번 차이</a:t>
            </a:r>
            <a:endParaRPr lang="ko-KR" altLang="en-US" sz="1400" dirty="0">
              <a:solidFill>
                <a:srgbClr val="FFC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446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그리고 우리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172" y="3039656"/>
            <a:ext cx="208948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안혜미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익명의 이구아나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620" y="1744925"/>
            <a:ext cx="1224108" cy="122410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1746110"/>
            <a:ext cx="1222187" cy="1222187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744" y="1744161"/>
            <a:ext cx="1225347" cy="1225347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744622"/>
            <a:ext cx="1224599" cy="122459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603675" y="3039656"/>
            <a:ext cx="2089483" cy="56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김남윤</a:t>
            </a:r>
          </a:p>
          <a:p>
            <a:pPr algn="ctr"/>
            <a:r>
              <a:rPr lang="ko-KR" alt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지식인</a:t>
            </a:r>
            <a:endParaRPr lang="ko-KR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23931" y="3039656"/>
            <a:ext cx="2089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이가은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천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사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55684" y="3039656"/>
            <a:ext cx="326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손민정</a:t>
            </a:r>
            <a:endParaRPr lang="en-US" altLang="ko-KR" sz="28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여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신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33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85" y="1176014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57" y="1176030"/>
            <a:ext cx="1467728" cy="146772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79513" y="2846715"/>
            <a:ext cx="4392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"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새로운 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SNS 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개발로 행복을 나누고 싶다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."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GDG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웹 개발 팀을 보며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</a:t>
            </a:r>
          </a:p>
          <a:p>
            <a:pPr algn="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내 꿈의 초석이 되지 않을까 꿈꾸고 있습니다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내가 하고 싶은 일을 좇아서 오게 되었습니다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!!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72000" y="2837567"/>
            <a:ext cx="45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“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회사를 다니다가 돌아오니 이미 늙음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그냥 조용히 빨리 졸업하고 싶다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근데 </a:t>
            </a:r>
            <a:r>
              <a:rPr lang="ko-KR" altLang="en-US" sz="16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정보대에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걸려 있는 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GDG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포스터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아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.. 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여기서 다시 열정을 불태우고 싶다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!!!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“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572000" y="1059582"/>
            <a:ext cx="4572000" cy="36004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25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513" y="2846715"/>
            <a:ext cx="4392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"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새로운 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SNS 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개발로 행복을 나누고 싶다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."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GDG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웹 개발 팀을 보며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</a:t>
            </a:r>
          </a:p>
          <a:p>
            <a:pPr algn="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내 꿈의 초석이 되지 않을까 꿈꾸고 있습니다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내가 하고 싶은 일을 좇아서 오게 되었습니다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!!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62186"/>
            <a:ext cx="9144000" cy="581372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85" y="1176014"/>
            <a:ext cx="1467406" cy="146740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57" y="1176030"/>
            <a:ext cx="1467728" cy="14677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572000" y="2837567"/>
            <a:ext cx="45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“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회사를 다니다가 돌아오니 이미 늙음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그냥 조용히 빨리 졸업하고 싶다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근데 </a:t>
            </a:r>
            <a:r>
              <a:rPr lang="ko-KR" altLang="en-US" sz="16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정보대에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걸려 있는 </a:t>
            </a:r>
            <a:r>
              <a:rPr lang="en-US" altLang="ko-KR" sz="1600" b="1" dirty="0" smtClean="0">
                <a:solidFill>
                  <a:schemeClr val="accent5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GDG </a:t>
            </a:r>
            <a:r>
              <a:rPr lang="ko-KR" altLang="en-US" sz="1600" b="1" dirty="0" smtClean="0">
                <a:solidFill>
                  <a:schemeClr val="accent5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포스터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아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.. </a:t>
            </a: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여기서 다시 열정을 불태우고 싶다</a:t>
            </a:r>
            <a:r>
              <a:rPr lang="en-US" altLang="ko-KR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!!!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“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1059582"/>
            <a:ext cx="4572000" cy="36004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9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571750"/>
            <a:ext cx="9144000" cy="2160240"/>
          </a:xfrm>
        </p:spPr>
        <p:txBody>
          <a:bodyPr>
            <a:normAutofit/>
          </a:bodyPr>
          <a:lstStyle/>
          <a:p>
            <a:pPr marL="201168" lvl="1">
              <a:lnSpc>
                <a:spcPct val="150000"/>
              </a:lnSpc>
              <a:spcBef>
                <a:spcPts val="0"/>
              </a:spcBef>
            </a:pP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HTML(CSS), PHP, MySQL, JavaScript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를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이용한 웹 서비스 개발</a:t>
            </a:r>
            <a:endParaRPr lang="en-US" altLang="ko-KR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01168" lvl="1">
              <a:lnSpc>
                <a:spcPct val="150000"/>
              </a:lnSpc>
              <a:buClr>
                <a:srgbClr val="1CADE4"/>
              </a:buClr>
            </a:pPr>
            <a:endParaRPr lang="en-US" altLang="ko-KR" sz="16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01168" lvl="1">
              <a:lnSpc>
                <a:spcPct val="150000"/>
              </a:lnSpc>
              <a:spcBef>
                <a:spcPts val="0"/>
              </a:spcBef>
            </a:pPr>
            <a:r>
              <a:rPr lang="ko-KR" altLang="en-US" sz="1600" dirty="0" smtClean="0">
                <a:solidFill>
                  <a:srgbClr val="FF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처음부터 끝까지 직접 공부하면서</a:t>
            </a:r>
            <a:endParaRPr lang="en-US" altLang="ko-KR" sz="1600" dirty="0" smtClean="0">
              <a:solidFill>
                <a:srgbClr val="FF0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01168" lvl="1">
              <a:lnSpc>
                <a:spcPct val="150000"/>
              </a:lnSpc>
              <a:spcBef>
                <a:spcPts val="0"/>
              </a:spcBef>
            </a:pP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게시판과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1600" dirty="0" err="1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댓글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기능을 만들고</a:t>
            </a:r>
            <a:endParaRPr lang="en-US" altLang="ko-KR" sz="16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01168" lvl="1">
              <a:lnSpc>
                <a:spcPct val="150000"/>
              </a:lnSpc>
              <a:spcBef>
                <a:spcPts val="0"/>
              </a:spcBef>
            </a:pP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가능하다면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) </a:t>
            </a:r>
            <a:r>
              <a: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회원 관리까지 구현해보자</a:t>
            </a:r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ko-KR" altLang="en-US" sz="1600" dirty="0" smtClean="0">
              <a:solidFill>
                <a:schemeClr val="bg1">
                  <a:lumMod val="7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" name="부제목 2"/>
          <p:cNvSpPr txBox="1">
            <a:spLocks/>
          </p:cNvSpPr>
          <p:nvPr/>
        </p:nvSpPr>
        <p:spPr>
          <a:xfrm>
            <a:off x="0" y="262186"/>
            <a:ext cx="9144000" cy="5813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목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987574"/>
            <a:ext cx="2086956" cy="14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48"/>
          <a:stretch/>
        </p:blipFill>
        <p:spPr>
          <a:xfrm>
            <a:off x="4706181" y="987574"/>
            <a:ext cx="2351451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2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0" y="2220838"/>
            <a:ext cx="9144000" cy="638944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그렇게 시작된 </a:t>
            </a:r>
            <a:r>
              <a:rPr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37</a:t>
            </a:r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일 간의 여행</a:t>
            </a: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107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850</Words>
  <Application>Microsoft Office PowerPoint</Application>
  <PresentationFormat>화면 슬라이드 쇼(16:9)</PresentationFormat>
  <Paragraphs>181</Paragraphs>
  <Slides>36</Slides>
  <Notes>33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3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bronica</dc:creator>
  <cp:lastModifiedBy>bronica</cp:lastModifiedBy>
  <cp:revision>18</cp:revision>
  <dcterms:created xsi:type="dcterms:W3CDTF">2015-05-09T10:22:05Z</dcterms:created>
  <dcterms:modified xsi:type="dcterms:W3CDTF">2015-05-09T13:25:10Z</dcterms:modified>
</cp:coreProperties>
</file>

<file path=docProps/thumbnail.jpeg>
</file>